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8" r:id="rId7"/>
    <p:sldId id="269" r:id="rId8"/>
    <p:sldId id="262"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8BCE09-39F3-4C61-B6D0-BE1634439DB2}">
          <p14:sldIdLst>
            <p14:sldId id="256"/>
            <p14:sldId id="257"/>
          </p14:sldIdLst>
        </p14:section>
        <p14:section name="Problem Statement" id="{30E08EEE-DBD8-4280-9CB2-DCE3369C6429}">
          <p14:sldIdLst>
            <p14:sldId id="258"/>
            <p14:sldId id="260"/>
            <p14:sldId id="261"/>
            <p14:sldId id="268"/>
            <p14:sldId id="269"/>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75" d="100"/>
          <a:sy n="75" d="100"/>
        </p:scale>
        <p:origin x="1836" y="9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93468F-B985-4645-AD6E-67C7FBC29391}"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CA1AE3-35DA-4CCE-B530-2C1687A68A65}" type="slidenum">
              <a:rPr lang="en-IN" smtClean="0"/>
              <a:t>‹#›</a:t>
            </a:fld>
            <a:endParaRPr lang="en-IN"/>
          </a:p>
        </p:txBody>
      </p:sp>
    </p:spTree>
    <p:extLst>
      <p:ext uri="{BB962C8B-B14F-4D97-AF65-F5344CB8AC3E}">
        <p14:creationId xmlns:p14="http://schemas.microsoft.com/office/powerpoint/2010/main" val="3079199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93468F-B985-4645-AD6E-67C7FBC29391}"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CA1AE3-35DA-4CCE-B530-2C1687A68A65}" type="slidenum">
              <a:rPr lang="en-IN" smtClean="0"/>
              <a:t>‹#›</a:t>
            </a:fld>
            <a:endParaRPr lang="en-IN"/>
          </a:p>
        </p:txBody>
      </p:sp>
    </p:spTree>
    <p:extLst>
      <p:ext uri="{BB962C8B-B14F-4D97-AF65-F5344CB8AC3E}">
        <p14:creationId xmlns:p14="http://schemas.microsoft.com/office/powerpoint/2010/main" val="1505347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93468F-B985-4645-AD6E-67C7FBC29391}"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CA1AE3-35DA-4CCE-B530-2C1687A68A65}" type="slidenum">
              <a:rPr lang="en-IN" smtClean="0"/>
              <a:t>‹#›</a:t>
            </a:fld>
            <a:endParaRPr lang="en-IN"/>
          </a:p>
        </p:txBody>
      </p:sp>
    </p:spTree>
    <p:extLst>
      <p:ext uri="{BB962C8B-B14F-4D97-AF65-F5344CB8AC3E}">
        <p14:creationId xmlns:p14="http://schemas.microsoft.com/office/powerpoint/2010/main" val="1384443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93468F-B985-4645-AD6E-67C7FBC29391}"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CA1AE3-35DA-4CCE-B530-2C1687A68A65}" type="slidenum">
              <a:rPr lang="en-IN" smtClean="0"/>
              <a:t>‹#›</a:t>
            </a:fld>
            <a:endParaRPr lang="en-IN"/>
          </a:p>
        </p:txBody>
      </p:sp>
    </p:spTree>
    <p:extLst>
      <p:ext uri="{BB962C8B-B14F-4D97-AF65-F5344CB8AC3E}">
        <p14:creationId xmlns:p14="http://schemas.microsoft.com/office/powerpoint/2010/main" val="4283079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93468F-B985-4645-AD6E-67C7FBC29391}" type="datetimeFigureOut">
              <a:rPr lang="en-IN" smtClean="0"/>
              <a:t>08-02-2023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CA1AE3-35DA-4CCE-B530-2C1687A68A65}" type="slidenum">
              <a:rPr lang="en-IN" smtClean="0"/>
              <a:t>‹#›</a:t>
            </a:fld>
            <a:endParaRPr lang="en-IN"/>
          </a:p>
        </p:txBody>
      </p:sp>
    </p:spTree>
    <p:extLst>
      <p:ext uri="{BB962C8B-B14F-4D97-AF65-F5344CB8AC3E}">
        <p14:creationId xmlns:p14="http://schemas.microsoft.com/office/powerpoint/2010/main" val="2442576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93468F-B985-4645-AD6E-67C7FBC29391}" type="datetimeFigureOut">
              <a:rPr lang="en-IN" smtClean="0"/>
              <a:t>08-02-2023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CA1AE3-35DA-4CCE-B530-2C1687A68A65}" type="slidenum">
              <a:rPr lang="en-IN" smtClean="0"/>
              <a:t>‹#›</a:t>
            </a:fld>
            <a:endParaRPr lang="en-IN"/>
          </a:p>
        </p:txBody>
      </p:sp>
    </p:spTree>
    <p:extLst>
      <p:ext uri="{BB962C8B-B14F-4D97-AF65-F5344CB8AC3E}">
        <p14:creationId xmlns:p14="http://schemas.microsoft.com/office/powerpoint/2010/main" val="146778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93468F-B985-4645-AD6E-67C7FBC29391}" type="datetimeFigureOut">
              <a:rPr lang="en-IN" smtClean="0"/>
              <a:t>08-02-2023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9CA1AE3-35DA-4CCE-B530-2C1687A68A65}" type="slidenum">
              <a:rPr lang="en-IN" smtClean="0"/>
              <a:t>‹#›</a:t>
            </a:fld>
            <a:endParaRPr lang="en-IN"/>
          </a:p>
        </p:txBody>
      </p:sp>
    </p:spTree>
    <p:extLst>
      <p:ext uri="{BB962C8B-B14F-4D97-AF65-F5344CB8AC3E}">
        <p14:creationId xmlns:p14="http://schemas.microsoft.com/office/powerpoint/2010/main" val="1541960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93468F-B985-4645-AD6E-67C7FBC29391}" type="datetimeFigureOut">
              <a:rPr lang="en-IN" smtClean="0"/>
              <a:t>08-02-2023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9CA1AE3-35DA-4CCE-B530-2C1687A68A65}" type="slidenum">
              <a:rPr lang="en-IN" smtClean="0"/>
              <a:t>‹#›</a:t>
            </a:fld>
            <a:endParaRPr lang="en-IN"/>
          </a:p>
        </p:txBody>
      </p:sp>
    </p:spTree>
    <p:extLst>
      <p:ext uri="{BB962C8B-B14F-4D97-AF65-F5344CB8AC3E}">
        <p14:creationId xmlns:p14="http://schemas.microsoft.com/office/powerpoint/2010/main" val="3315794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93468F-B985-4645-AD6E-67C7FBC29391}" type="datetimeFigureOut">
              <a:rPr lang="en-IN" smtClean="0"/>
              <a:t>08-02-2023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9CA1AE3-35DA-4CCE-B530-2C1687A68A65}" type="slidenum">
              <a:rPr lang="en-IN" smtClean="0"/>
              <a:t>‹#›</a:t>
            </a:fld>
            <a:endParaRPr lang="en-IN"/>
          </a:p>
        </p:txBody>
      </p:sp>
    </p:spTree>
    <p:extLst>
      <p:ext uri="{BB962C8B-B14F-4D97-AF65-F5344CB8AC3E}">
        <p14:creationId xmlns:p14="http://schemas.microsoft.com/office/powerpoint/2010/main" val="373692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93468F-B985-4645-AD6E-67C7FBC29391}" type="datetimeFigureOut">
              <a:rPr lang="en-IN" smtClean="0"/>
              <a:t>08-02-2023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CA1AE3-35DA-4CCE-B530-2C1687A68A65}" type="slidenum">
              <a:rPr lang="en-IN" smtClean="0"/>
              <a:t>‹#›</a:t>
            </a:fld>
            <a:endParaRPr lang="en-IN"/>
          </a:p>
        </p:txBody>
      </p:sp>
    </p:spTree>
    <p:extLst>
      <p:ext uri="{BB962C8B-B14F-4D97-AF65-F5344CB8AC3E}">
        <p14:creationId xmlns:p14="http://schemas.microsoft.com/office/powerpoint/2010/main" val="4149345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93468F-B985-4645-AD6E-67C7FBC29391}" type="datetimeFigureOut">
              <a:rPr lang="en-IN" smtClean="0"/>
              <a:t>08-02-2023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CA1AE3-35DA-4CCE-B530-2C1687A68A65}" type="slidenum">
              <a:rPr lang="en-IN" smtClean="0"/>
              <a:t>‹#›</a:t>
            </a:fld>
            <a:endParaRPr lang="en-IN"/>
          </a:p>
        </p:txBody>
      </p:sp>
    </p:spTree>
    <p:extLst>
      <p:ext uri="{BB962C8B-B14F-4D97-AF65-F5344CB8AC3E}">
        <p14:creationId xmlns:p14="http://schemas.microsoft.com/office/powerpoint/2010/main" val="210933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4000" r="-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93468F-B985-4645-AD6E-67C7FBC29391}" type="datetimeFigureOut">
              <a:rPr lang="en-IN" smtClean="0"/>
              <a:t>08-02-2023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CA1AE3-35DA-4CCE-B530-2C1687A68A65}" type="slidenum">
              <a:rPr lang="en-IN" smtClean="0"/>
              <a:t>‹#›</a:t>
            </a:fld>
            <a:endParaRPr lang="en-IN"/>
          </a:p>
        </p:txBody>
      </p:sp>
    </p:spTree>
    <p:extLst>
      <p:ext uri="{BB962C8B-B14F-4D97-AF65-F5344CB8AC3E}">
        <p14:creationId xmlns:p14="http://schemas.microsoft.com/office/powerpoint/2010/main" val="24802848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www.fao.org/food-loss-and-food-waste/flw-data"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61860-4B94-036E-F5AA-62CB513579BC}"/>
              </a:ext>
            </a:extLst>
          </p:cNvPr>
          <p:cNvSpPr txBox="1"/>
          <p:nvPr/>
        </p:nvSpPr>
        <p:spPr>
          <a:xfrm>
            <a:off x="3579686" y="-1620149"/>
            <a:ext cx="32563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6000" b="1" i="1" dirty="0">
                <a:latin typeface="Georgia"/>
                <a:ea typeface="STXingkai"/>
                <a:cs typeface="Calibri"/>
              </a:rPr>
              <a:t>AAHAR</a:t>
            </a:r>
            <a:endParaRPr lang="en-GB" sz="6000" b="1" i="1" dirty="0">
              <a:latin typeface="Georgia"/>
              <a:ea typeface="STXingkai"/>
            </a:endParaRPr>
          </a:p>
        </p:txBody>
      </p:sp>
      <p:pic>
        <p:nvPicPr>
          <p:cNvPr id="5" name="Graphic 2" descr="Table setting with solid fill">
            <a:extLst>
              <a:ext uri="{FF2B5EF4-FFF2-40B4-BE49-F238E27FC236}">
                <a16:creationId xmlns:a16="http://schemas.microsoft.com/office/drawing/2014/main" id="{C6F5BCFF-99F0-F277-77BE-524937525B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9663" y="-1691725"/>
            <a:ext cx="1144437" cy="1158814"/>
          </a:xfrm>
          <a:prstGeom prst="rect">
            <a:avLst/>
          </a:prstGeom>
        </p:spPr>
      </p:pic>
    </p:spTree>
    <p:extLst>
      <p:ext uri="{BB962C8B-B14F-4D97-AF65-F5344CB8AC3E}">
        <p14:creationId xmlns:p14="http://schemas.microsoft.com/office/powerpoint/2010/main" val="88199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Premium Photo | World map 3d render">
            <a:extLst>
              <a:ext uri="{FF2B5EF4-FFF2-40B4-BE49-F238E27FC236}">
                <a16:creationId xmlns:a16="http://schemas.microsoft.com/office/drawing/2014/main" id="{5D50E8D7-F488-F4F5-8A9A-A5BACA96D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31" y="0"/>
            <a:ext cx="1156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l="-4000" r="-4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61860-4B94-036E-F5AA-62CB513579BC}"/>
              </a:ext>
            </a:extLst>
          </p:cNvPr>
          <p:cNvSpPr txBox="1"/>
          <p:nvPr/>
        </p:nvSpPr>
        <p:spPr>
          <a:xfrm>
            <a:off x="3579686" y="2659751"/>
            <a:ext cx="32563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6000" b="1" i="1" dirty="0">
                <a:latin typeface="Georgia"/>
                <a:ea typeface="STXingkai"/>
                <a:cs typeface="Calibri"/>
              </a:rPr>
              <a:t>AAHAR</a:t>
            </a:r>
            <a:endParaRPr lang="en-GB" sz="6000" b="1" i="1" dirty="0">
              <a:latin typeface="Georgia"/>
              <a:ea typeface="STXingkai"/>
            </a:endParaRPr>
          </a:p>
        </p:txBody>
      </p:sp>
      <p:pic>
        <p:nvPicPr>
          <p:cNvPr id="5" name="Graphic 2" descr="Table setting with solid fill">
            <a:extLst>
              <a:ext uri="{FF2B5EF4-FFF2-40B4-BE49-F238E27FC236}">
                <a16:creationId xmlns:a16="http://schemas.microsoft.com/office/drawing/2014/main" id="{C6F5BCFF-99F0-F277-77BE-524937525B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6120" y="-1158814"/>
            <a:ext cx="1144437" cy="1158814"/>
          </a:xfrm>
          <a:prstGeom prst="rect">
            <a:avLst/>
          </a:prstGeom>
        </p:spPr>
      </p:pic>
    </p:spTree>
    <p:extLst>
      <p:ext uri="{BB962C8B-B14F-4D97-AF65-F5344CB8AC3E}">
        <p14:creationId xmlns:p14="http://schemas.microsoft.com/office/powerpoint/2010/main" val="307294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set>
                                      <p:cBhvr>
                                        <p:cTn id="7" dur="364" fill="hold">
                                          <p:stCondLst>
                                            <p:cond delay="0"/>
                                          </p:stCondLst>
                                        </p:cTn>
                                        <p:tgtEl>
                                          <p:spTgt spid="4"/>
                                        </p:tgtEl>
                                        <p:attrNameLst>
                                          <p:attrName>style.rotation</p:attrName>
                                        </p:attrNameLst>
                                      </p:cBhvr>
                                      <p:to>
                                        <p:strVal val="-45.0"/>
                                      </p:to>
                                    </p:set>
                                    <p:anim calcmode="lin" valueType="num">
                                      <p:cBhvr>
                                        <p:cTn id="8" dur="364" fill="hold">
                                          <p:stCondLst>
                                            <p:cond delay="364"/>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9" dur="364"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0" dur="125" decel="50000" autoRev="1" fill="hold">
                                          <p:stCondLst>
                                            <p:cond delay="364"/>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 dur="109" fill="hold">
                                          <p:stCondLst>
                                            <p:cond delay="691"/>
                                          </p:stCondLst>
                                        </p:cTn>
                                        <p:tgtEl>
                                          <p:spTgt spid="4"/>
                                        </p:tgtEl>
                                        <p:attrNameLst>
                                          <p:attrName>ppt_y</p:attrName>
                                        </p:attrNameLst>
                                      </p:cBhvr>
                                      <p:tavLst>
                                        <p:tav tm="0">
                                          <p:val>
                                            <p:strVal val="#ppt_y-(0.354*#ppt_w-0.172*#ppt_h)"/>
                                          </p:val>
                                        </p:tav>
                                        <p:tav tm="100000">
                                          <p:val>
                                            <p:strVal val="#ppt_y"/>
                                          </p:val>
                                        </p:tav>
                                      </p:tavLst>
                                    </p:anim>
                                  </p:childTnLst>
                                </p:cTn>
                              </p:par>
                              <p:par>
                                <p:cTn id="12" presetID="42" presetClass="path" presetSubtype="0" accel="50000" decel="50000" fill="hold" nodeType="withEffect">
                                  <p:stCondLst>
                                    <p:cond delay="1600"/>
                                  </p:stCondLst>
                                  <p:childTnLst>
                                    <p:animMotion origin="layout" path="M 2.70833E-6 7.40741E-7 L -0.00157 0.54583 " pathEditMode="relative" rAng="0" ptsTypes="AA">
                                      <p:cBhvr>
                                        <p:cTn id="13" dur="1400" fill="hold"/>
                                        <p:tgtEl>
                                          <p:spTgt spid="5"/>
                                        </p:tgtEl>
                                        <p:attrNameLst>
                                          <p:attrName>ppt_x</p:attrName>
                                          <p:attrName>ppt_y</p:attrName>
                                        </p:attrNameLst>
                                      </p:cBhvr>
                                      <p:rCtr x="-78" y="27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61860-4B94-036E-F5AA-62CB513579BC}"/>
              </a:ext>
            </a:extLst>
          </p:cNvPr>
          <p:cNvSpPr txBox="1"/>
          <p:nvPr/>
        </p:nvSpPr>
        <p:spPr>
          <a:xfrm>
            <a:off x="3579686" y="2659751"/>
            <a:ext cx="32563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6000" b="1" i="1" dirty="0">
                <a:latin typeface="Georgia"/>
                <a:ea typeface="STXingkai"/>
                <a:cs typeface="Calibri"/>
              </a:rPr>
              <a:t>AAHAR</a:t>
            </a:r>
            <a:endParaRPr lang="en-GB" sz="6000" b="1" i="1" dirty="0">
              <a:latin typeface="Georgia"/>
              <a:ea typeface="STXingkai"/>
            </a:endParaRPr>
          </a:p>
        </p:txBody>
      </p:sp>
      <p:pic>
        <p:nvPicPr>
          <p:cNvPr id="5" name="Graphic 2" descr="Table setting with solid fill">
            <a:extLst>
              <a:ext uri="{FF2B5EF4-FFF2-40B4-BE49-F238E27FC236}">
                <a16:creationId xmlns:a16="http://schemas.microsoft.com/office/drawing/2014/main" id="{C6F5BCFF-99F0-F277-77BE-524937525B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57100" y="-16726252"/>
            <a:ext cx="40297100" cy="40803332"/>
          </a:xfrm>
          <a:prstGeom prst="rect">
            <a:avLst/>
          </a:prstGeom>
        </p:spPr>
      </p:pic>
      <p:pic>
        <p:nvPicPr>
          <p:cNvPr id="3" name="Picture 2">
            <a:extLst>
              <a:ext uri="{FF2B5EF4-FFF2-40B4-BE49-F238E27FC236}">
                <a16:creationId xmlns:a16="http://schemas.microsoft.com/office/drawing/2014/main" id="{FD214697-1B4A-B4DD-AA4E-FB3FB4D079FB}"/>
              </a:ext>
            </a:extLst>
          </p:cNvPr>
          <p:cNvPicPr>
            <a:picLocks noChangeAspect="1"/>
          </p:cNvPicPr>
          <p:nvPr/>
        </p:nvPicPr>
        <p:blipFill>
          <a:blip r:embed="rId4"/>
          <a:stretch>
            <a:fillRect/>
          </a:stretch>
        </p:blipFill>
        <p:spPr>
          <a:xfrm rot="3897165">
            <a:off x="3374061" y="7755075"/>
            <a:ext cx="3096057" cy="1752845"/>
          </a:xfrm>
          <a:prstGeom prst="rect">
            <a:avLst/>
          </a:prstGeom>
        </p:spPr>
      </p:pic>
      <p:pic>
        <p:nvPicPr>
          <p:cNvPr id="7" name="Picture 6">
            <a:extLst>
              <a:ext uri="{FF2B5EF4-FFF2-40B4-BE49-F238E27FC236}">
                <a16:creationId xmlns:a16="http://schemas.microsoft.com/office/drawing/2014/main" id="{32F083AF-E28C-4B18-3A1B-E0EC6B9ADCD1}"/>
              </a:ext>
            </a:extLst>
          </p:cNvPr>
          <p:cNvPicPr>
            <a:picLocks noChangeAspect="1"/>
          </p:cNvPicPr>
          <p:nvPr/>
        </p:nvPicPr>
        <p:blipFill>
          <a:blip r:embed="rId5"/>
          <a:stretch>
            <a:fillRect/>
          </a:stretch>
        </p:blipFill>
        <p:spPr>
          <a:xfrm rot="3926644">
            <a:off x="5145830" y="7010279"/>
            <a:ext cx="2715004" cy="1733792"/>
          </a:xfrm>
          <a:prstGeom prst="rect">
            <a:avLst/>
          </a:prstGeom>
        </p:spPr>
      </p:pic>
      <p:pic>
        <p:nvPicPr>
          <p:cNvPr id="8" name="Picture 7">
            <a:extLst>
              <a:ext uri="{FF2B5EF4-FFF2-40B4-BE49-F238E27FC236}">
                <a16:creationId xmlns:a16="http://schemas.microsoft.com/office/drawing/2014/main" id="{C76184C2-986E-79DE-0171-276103C4012D}"/>
              </a:ext>
            </a:extLst>
          </p:cNvPr>
          <p:cNvPicPr>
            <a:picLocks noChangeAspect="1"/>
          </p:cNvPicPr>
          <p:nvPr/>
        </p:nvPicPr>
        <p:blipFill>
          <a:blip r:embed="rId6"/>
          <a:stretch>
            <a:fillRect/>
          </a:stretch>
        </p:blipFill>
        <p:spPr>
          <a:xfrm rot="6390114">
            <a:off x="11792934" y="1166480"/>
            <a:ext cx="2162477" cy="1819529"/>
          </a:xfrm>
          <a:prstGeom prst="rect">
            <a:avLst/>
          </a:prstGeom>
        </p:spPr>
      </p:pic>
    </p:spTree>
    <p:extLst>
      <p:ext uri="{BB962C8B-B14F-4D97-AF65-F5344CB8AC3E}">
        <p14:creationId xmlns:p14="http://schemas.microsoft.com/office/powerpoint/2010/main" val="3266966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Click="0" advTm="0">
        <p159:morph option="byObject"/>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2" descr="Table setting with solid fill">
            <a:extLst>
              <a:ext uri="{FF2B5EF4-FFF2-40B4-BE49-F238E27FC236}">
                <a16:creationId xmlns:a16="http://schemas.microsoft.com/office/drawing/2014/main" id="{A42058E9-586B-D4A5-C7B1-B376E7F6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57100" y="-16726252"/>
            <a:ext cx="40297100" cy="40803332"/>
          </a:xfrm>
          <a:prstGeom prst="rect">
            <a:avLst/>
          </a:prstGeom>
        </p:spPr>
      </p:pic>
      <p:sp>
        <p:nvSpPr>
          <p:cNvPr id="4" name="TextBox 3">
            <a:extLst>
              <a:ext uri="{FF2B5EF4-FFF2-40B4-BE49-F238E27FC236}">
                <a16:creationId xmlns:a16="http://schemas.microsoft.com/office/drawing/2014/main" id="{C1661860-4B94-036E-F5AA-62CB513579BC}"/>
              </a:ext>
            </a:extLst>
          </p:cNvPr>
          <p:cNvSpPr txBox="1"/>
          <p:nvPr/>
        </p:nvSpPr>
        <p:spPr>
          <a:xfrm>
            <a:off x="3579686" y="2659751"/>
            <a:ext cx="32563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6000" b="1" i="1" dirty="0">
                <a:latin typeface="Georgia"/>
                <a:ea typeface="STXingkai"/>
                <a:cs typeface="Calibri"/>
              </a:rPr>
              <a:t>AAHAR</a:t>
            </a:r>
            <a:endParaRPr lang="en-GB" sz="6000" b="1" i="1" dirty="0">
              <a:latin typeface="Georgia"/>
              <a:ea typeface="STXingkai"/>
            </a:endParaRPr>
          </a:p>
        </p:txBody>
      </p:sp>
      <p:pic>
        <p:nvPicPr>
          <p:cNvPr id="3" name="Picture 2">
            <a:extLst>
              <a:ext uri="{FF2B5EF4-FFF2-40B4-BE49-F238E27FC236}">
                <a16:creationId xmlns:a16="http://schemas.microsoft.com/office/drawing/2014/main" id="{FD214697-1B4A-B4DD-AA4E-FB3FB4D079FB}"/>
              </a:ext>
            </a:extLst>
          </p:cNvPr>
          <p:cNvPicPr>
            <a:picLocks noChangeAspect="1"/>
          </p:cNvPicPr>
          <p:nvPr/>
        </p:nvPicPr>
        <p:blipFill>
          <a:blip r:embed="rId4"/>
          <a:stretch>
            <a:fillRect/>
          </a:stretch>
        </p:blipFill>
        <p:spPr>
          <a:xfrm>
            <a:off x="3579686" y="5105155"/>
            <a:ext cx="3096057" cy="1752845"/>
          </a:xfrm>
          <a:prstGeom prst="rect">
            <a:avLst/>
          </a:prstGeom>
        </p:spPr>
      </p:pic>
      <p:pic>
        <p:nvPicPr>
          <p:cNvPr id="7" name="Picture 6">
            <a:extLst>
              <a:ext uri="{FF2B5EF4-FFF2-40B4-BE49-F238E27FC236}">
                <a16:creationId xmlns:a16="http://schemas.microsoft.com/office/drawing/2014/main" id="{32F083AF-E28C-4B18-3A1B-E0EC6B9ADCD1}"/>
              </a:ext>
            </a:extLst>
          </p:cNvPr>
          <p:cNvPicPr>
            <a:picLocks noChangeAspect="1"/>
          </p:cNvPicPr>
          <p:nvPr/>
        </p:nvPicPr>
        <p:blipFill>
          <a:blip r:embed="rId5"/>
          <a:stretch>
            <a:fillRect/>
          </a:stretch>
        </p:blipFill>
        <p:spPr>
          <a:xfrm>
            <a:off x="3770212" y="3371363"/>
            <a:ext cx="2715004" cy="1733792"/>
          </a:xfrm>
          <a:prstGeom prst="rect">
            <a:avLst/>
          </a:prstGeom>
        </p:spPr>
      </p:pic>
      <p:pic>
        <p:nvPicPr>
          <p:cNvPr id="6" name="Picture 5">
            <a:extLst>
              <a:ext uri="{FF2B5EF4-FFF2-40B4-BE49-F238E27FC236}">
                <a16:creationId xmlns:a16="http://schemas.microsoft.com/office/drawing/2014/main" id="{49E1EAF3-594A-EA1B-5DF2-684AF763CD5D}"/>
              </a:ext>
            </a:extLst>
          </p:cNvPr>
          <p:cNvPicPr>
            <a:picLocks noChangeAspect="1"/>
          </p:cNvPicPr>
          <p:nvPr/>
        </p:nvPicPr>
        <p:blipFill>
          <a:blip r:embed="rId6"/>
          <a:stretch>
            <a:fillRect/>
          </a:stretch>
        </p:blipFill>
        <p:spPr>
          <a:xfrm rot="21244892">
            <a:off x="4760855" y="1725158"/>
            <a:ext cx="2162477" cy="1819529"/>
          </a:xfrm>
          <a:prstGeom prst="rect">
            <a:avLst/>
          </a:prstGeom>
        </p:spPr>
      </p:pic>
    </p:spTree>
    <p:extLst>
      <p:ext uri="{BB962C8B-B14F-4D97-AF65-F5344CB8AC3E}">
        <p14:creationId xmlns:p14="http://schemas.microsoft.com/office/powerpoint/2010/main" val="575332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advClick="0" advTm="0">
        <p159:morph option="byObject"/>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61860-4B94-036E-F5AA-62CB513579BC}"/>
              </a:ext>
            </a:extLst>
          </p:cNvPr>
          <p:cNvSpPr txBox="1"/>
          <p:nvPr/>
        </p:nvSpPr>
        <p:spPr>
          <a:xfrm>
            <a:off x="3579686" y="2659751"/>
            <a:ext cx="32563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6000" b="1" i="1" dirty="0">
                <a:latin typeface="Georgia"/>
                <a:ea typeface="STXingkai"/>
                <a:cs typeface="Calibri"/>
              </a:rPr>
              <a:t>AAHAR</a:t>
            </a:r>
            <a:endParaRPr lang="en-GB" sz="6000" b="1" i="1" dirty="0">
              <a:latin typeface="Georgia"/>
              <a:ea typeface="STXingkai"/>
            </a:endParaRPr>
          </a:p>
        </p:txBody>
      </p:sp>
      <p:pic>
        <p:nvPicPr>
          <p:cNvPr id="3" name="Picture 2">
            <a:extLst>
              <a:ext uri="{FF2B5EF4-FFF2-40B4-BE49-F238E27FC236}">
                <a16:creationId xmlns:a16="http://schemas.microsoft.com/office/drawing/2014/main" id="{FD214697-1B4A-B4DD-AA4E-FB3FB4D079FB}"/>
              </a:ext>
            </a:extLst>
          </p:cNvPr>
          <p:cNvPicPr>
            <a:picLocks noChangeAspect="1"/>
          </p:cNvPicPr>
          <p:nvPr/>
        </p:nvPicPr>
        <p:blipFill>
          <a:blip r:embed="rId2"/>
          <a:stretch>
            <a:fillRect/>
          </a:stretch>
        </p:blipFill>
        <p:spPr>
          <a:xfrm>
            <a:off x="3579686" y="5105155"/>
            <a:ext cx="3096057" cy="1752845"/>
          </a:xfrm>
          <a:prstGeom prst="rect">
            <a:avLst/>
          </a:prstGeom>
          <a:scene3d>
            <a:camera prst="orthographicFront">
              <a:rot lat="5" lon="0" rev="0"/>
            </a:camera>
            <a:lightRig rig="threePt" dir="t"/>
          </a:scene3d>
          <a:sp3d>
            <a:bevelT/>
          </a:sp3d>
        </p:spPr>
      </p:pic>
      <p:pic>
        <p:nvPicPr>
          <p:cNvPr id="7" name="Picture 6">
            <a:extLst>
              <a:ext uri="{FF2B5EF4-FFF2-40B4-BE49-F238E27FC236}">
                <a16:creationId xmlns:a16="http://schemas.microsoft.com/office/drawing/2014/main" id="{32F083AF-E28C-4B18-3A1B-E0EC6B9ADCD1}"/>
              </a:ext>
            </a:extLst>
          </p:cNvPr>
          <p:cNvPicPr>
            <a:picLocks noChangeAspect="1"/>
          </p:cNvPicPr>
          <p:nvPr/>
        </p:nvPicPr>
        <p:blipFill>
          <a:blip r:embed="rId3"/>
          <a:stretch>
            <a:fillRect/>
          </a:stretch>
        </p:blipFill>
        <p:spPr>
          <a:xfrm rot="2528391">
            <a:off x="5818953" y="852509"/>
            <a:ext cx="2715004" cy="1733792"/>
          </a:xfrm>
          <a:prstGeom prst="rect">
            <a:avLst/>
          </a:prstGeom>
        </p:spPr>
      </p:pic>
      <p:pic>
        <p:nvPicPr>
          <p:cNvPr id="6" name="Picture 5">
            <a:extLst>
              <a:ext uri="{FF2B5EF4-FFF2-40B4-BE49-F238E27FC236}">
                <a16:creationId xmlns:a16="http://schemas.microsoft.com/office/drawing/2014/main" id="{49E1EAF3-594A-EA1B-5DF2-684AF763CD5D}"/>
              </a:ext>
            </a:extLst>
          </p:cNvPr>
          <p:cNvPicPr>
            <a:picLocks noChangeAspect="1"/>
          </p:cNvPicPr>
          <p:nvPr/>
        </p:nvPicPr>
        <p:blipFill>
          <a:blip r:embed="rId4"/>
          <a:stretch>
            <a:fillRect/>
          </a:stretch>
        </p:blipFill>
        <p:spPr>
          <a:xfrm rot="2945704">
            <a:off x="7683455" y="337071"/>
            <a:ext cx="2162477" cy="1819529"/>
          </a:xfrm>
          <a:prstGeom prst="rect">
            <a:avLst/>
          </a:prstGeom>
        </p:spPr>
      </p:pic>
      <p:sp>
        <p:nvSpPr>
          <p:cNvPr id="2" name="TextBox 1">
            <a:extLst>
              <a:ext uri="{FF2B5EF4-FFF2-40B4-BE49-F238E27FC236}">
                <a16:creationId xmlns:a16="http://schemas.microsoft.com/office/drawing/2014/main" id="{8E3F5C15-CE16-349F-8E60-B032F801DDE9}"/>
              </a:ext>
            </a:extLst>
          </p:cNvPr>
          <p:cNvSpPr txBox="1"/>
          <p:nvPr/>
        </p:nvSpPr>
        <p:spPr>
          <a:xfrm>
            <a:off x="3778299" y="4643490"/>
            <a:ext cx="2698829" cy="461665"/>
          </a:xfrm>
          <a:prstGeom prst="rect">
            <a:avLst/>
          </a:prstGeom>
          <a:noFill/>
        </p:spPr>
        <p:txBody>
          <a:bodyPr wrap="square" rtlCol="0">
            <a:spAutoFit/>
          </a:bodyPr>
          <a:lstStyle/>
          <a:p>
            <a:r>
              <a:rPr lang="en-IN" sz="2400" dirty="0">
                <a:solidFill>
                  <a:schemeClr val="bg1"/>
                </a:solidFill>
                <a:latin typeface="Bahnschrift SemiBold SemiConden" panose="020B0502040204020203" pitchFamily="34" charset="0"/>
              </a:rPr>
              <a:t>Problem Statement</a:t>
            </a:r>
          </a:p>
        </p:txBody>
      </p:sp>
    </p:spTree>
    <p:extLst>
      <p:ext uri="{BB962C8B-B14F-4D97-AF65-F5344CB8AC3E}">
        <p14:creationId xmlns:p14="http://schemas.microsoft.com/office/powerpoint/2010/main" val="1720160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500" advTm="0">
        <p159:morph option="byObject"/>
      </p:transition>
    </mc:Choice>
    <mc:Fallback>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61860-4B94-036E-F5AA-62CB513579BC}"/>
              </a:ext>
            </a:extLst>
          </p:cNvPr>
          <p:cNvSpPr txBox="1"/>
          <p:nvPr/>
        </p:nvSpPr>
        <p:spPr>
          <a:xfrm>
            <a:off x="3579686" y="2659751"/>
            <a:ext cx="32563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6000" b="1" i="1" dirty="0">
                <a:latin typeface="Georgia"/>
                <a:ea typeface="STXingkai"/>
                <a:cs typeface="Calibri"/>
              </a:rPr>
              <a:t>AAHAR</a:t>
            </a:r>
            <a:endParaRPr lang="en-GB" sz="6000" b="1" i="1" dirty="0">
              <a:latin typeface="Georgia"/>
              <a:ea typeface="STXingkai"/>
            </a:endParaRPr>
          </a:p>
        </p:txBody>
      </p:sp>
      <p:pic>
        <p:nvPicPr>
          <p:cNvPr id="3" name="Picture 2">
            <a:extLst>
              <a:ext uri="{FF2B5EF4-FFF2-40B4-BE49-F238E27FC236}">
                <a16:creationId xmlns:a16="http://schemas.microsoft.com/office/drawing/2014/main" id="{FD214697-1B4A-B4DD-AA4E-FB3FB4D079FB}"/>
              </a:ext>
            </a:extLst>
          </p:cNvPr>
          <p:cNvPicPr>
            <a:picLocks noChangeAspect="1"/>
          </p:cNvPicPr>
          <p:nvPr/>
        </p:nvPicPr>
        <p:blipFill>
          <a:blip r:embed="rId2"/>
          <a:stretch>
            <a:fillRect/>
          </a:stretch>
        </p:blipFill>
        <p:spPr>
          <a:xfrm>
            <a:off x="3579686" y="5105155"/>
            <a:ext cx="3096057" cy="1752845"/>
          </a:xfrm>
          <a:prstGeom prst="rect">
            <a:avLst/>
          </a:prstGeom>
          <a:scene3d>
            <a:camera prst="orthographicFront">
              <a:rot lat="5" lon="0" rev="0"/>
            </a:camera>
            <a:lightRig rig="threePt" dir="t"/>
          </a:scene3d>
          <a:sp3d>
            <a:bevelT/>
          </a:sp3d>
        </p:spPr>
      </p:pic>
      <p:pic>
        <p:nvPicPr>
          <p:cNvPr id="7" name="Picture 6">
            <a:extLst>
              <a:ext uri="{FF2B5EF4-FFF2-40B4-BE49-F238E27FC236}">
                <a16:creationId xmlns:a16="http://schemas.microsoft.com/office/drawing/2014/main" id="{32F083AF-E28C-4B18-3A1B-E0EC6B9ADCD1}"/>
              </a:ext>
            </a:extLst>
          </p:cNvPr>
          <p:cNvPicPr>
            <a:picLocks noChangeAspect="1"/>
          </p:cNvPicPr>
          <p:nvPr/>
        </p:nvPicPr>
        <p:blipFill>
          <a:blip r:embed="rId3"/>
          <a:stretch>
            <a:fillRect/>
          </a:stretch>
        </p:blipFill>
        <p:spPr>
          <a:xfrm>
            <a:off x="3699139" y="3352310"/>
            <a:ext cx="2715004" cy="1733792"/>
          </a:xfrm>
          <a:prstGeom prst="rect">
            <a:avLst/>
          </a:prstGeom>
        </p:spPr>
      </p:pic>
      <p:pic>
        <p:nvPicPr>
          <p:cNvPr id="6" name="Picture 5">
            <a:extLst>
              <a:ext uri="{FF2B5EF4-FFF2-40B4-BE49-F238E27FC236}">
                <a16:creationId xmlns:a16="http://schemas.microsoft.com/office/drawing/2014/main" id="{49E1EAF3-594A-EA1B-5DF2-684AF763CD5D}"/>
              </a:ext>
            </a:extLst>
          </p:cNvPr>
          <p:cNvPicPr>
            <a:picLocks noChangeAspect="1"/>
          </p:cNvPicPr>
          <p:nvPr/>
        </p:nvPicPr>
        <p:blipFill>
          <a:blip r:embed="rId4"/>
          <a:stretch>
            <a:fillRect/>
          </a:stretch>
        </p:blipFill>
        <p:spPr>
          <a:xfrm>
            <a:off x="4705005" y="1727675"/>
            <a:ext cx="2162477" cy="1819529"/>
          </a:xfrm>
          <a:prstGeom prst="rect">
            <a:avLst/>
          </a:prstGeom>
        </p:spPr>
      </p:pic>
    </p:spTree>
    <p:extLst>
      <p:ext uri="{BB962C8B-B14F-4D97-AF65-F5344CB8AC3E}">
        <p14:creationId xmlns:p14="http://schemas.microsoft.com/office/powerpoint/2010/main" val="24740361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500" advTm="0">
        <p159:morph option="byObject"/>
      </p:transition>
    </mc:Choice>
    <mc:Fallback>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661860-4B94-036E-F5AA-62CB513579BC}"/>
              </a:ext>
            </a:extLst>
          </p:cNvPr>
          <p:cNvSpPr txBox="1"/>
          <p:nvPr/>
        </p:nvSpPr>
        <p:spPr>
          <a:xfrm>
            <a:off x="3579686" y="2659751"/>
            <a:ext cx="32563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6000" b="1" i="1" dirty="0">
                <a:latin typeface="Georgia"/>
                <a:ea typeface="STXingkai"/>
                <a:cs typeface="Calibri"/>
              </a:rPr>
              <a:t>AAHAR</a:t>
            </a:r>
            <a:endParaRPr lang="en-GB" sz="6000" b="1" i="1" dirty="0">
              <a:latin typeface="Georgia"/>
              <a:ea typeface="STXingkai"/>
            </a:endParaRPr>
          </a:p>
        </p:txBody>
      </p:sp>
      <p:pic>
        <p:nvPicPr>
          <p:cNvPr id="3" name="Picture 2">
            <a:extLst>
              <a:ext uri="{FF2B5EF4-FFF2-40B4-BE49-F238E27FC236}">
                <a16:creationId xmlns:a16="http://schemas.microsoft.com/office/drawing/2014/main" id="{FD214697-1B4A-B4DD-AA4E-FB3FB4D079FB}"/>
              </a:ext>
            </a:extLst>
          </p:cNvPr>
          <p:cNvPicPr>
            <a:picLocks noChangeAspect="1"/>
          </p:cNvPicPr>
          <p:nvPr/>
        </p:nvPicPr>
        <p:blipFill>
          <a:blip r:embed="rId2"/>
          <a:stretch>
            <a:fillRect/>
          </a:stretch>
        </p:blipFill>
        <p:spPr>
          <a:xfrm rot="3875240">
            <a:off x="2550986" y="7755922"/>
            <a:ext cx="3096057" cy="1752845"/>
          </a:xfrm>
          <a:prstGeom prst="rect">
            <a:avLst/>
          </a:prstGeom>
          <a:scene3d>
            <a:camera prst="orthographicFront">
              <a:rot lat="5" lon="0" rev="0"/>
            </a:camera>
            <a:lightRig rig="threePt" dir="t"/>
          </a:scene3d>
          <a:sp3d>
            <a:bevelT/>
          </a:sp3d>
        </p:spPr>
      </p:pic>
      <p:pic>
        <p:nvPicPr>
          <p:cNvPr id="7" name="Picture 6">
            <a:extLst>
              <a:ext uri="{FF2B5EF4-FFF2-40B4-BE49-F238E27FC236}">
                <a16:creationId xmlns:a16="http://schemas.microsoft.com/office/drawing/2014/main" id="{32F083AF-E28C-4B18-3A1B-E0EC6B9ADCD1}"/>
              </a:ext>
            </a:extLst>
          </p:cNvPr>
          <p:cNvPicPr>
            <a:picLocks noChangeAspect="1"/>
          </p:cNvPicPr>
          <p:nvPr/>
        </p:nvPicPr>
        <p:blipFill>
          <a:blip r:embed="rId3"/>
          <a:stretch>
            <a:fillRect/>
          </a:stretch>
        </p:blipFill>
        <p:spPr>
          <a:xfrm rot="4294760">
            <a:off x="5884890" y="-2543285"/>
            <a:ext cx="2715004" cy="1733792"/>
          </a:xfrm>
          <a:prstGeom prst="rect">
            <a:avLst/>
          </a:prstGeom>
        </p:spPr>
      </p:pic>
      <p:pic>
        <p:nvPicPr>
          <p:cNvPr id="6" name="Picture 5">
            <a:extLst>
              <a:ext uri="{FF2B5EF4-FFF2-40B4-BE49-F238E27FC236}">
                <a16:creationId xmlns:a16="http://schemas.microsoft.com/office/drawing/2014/main" id="{49E1EAF3-594A-EA1B-5DF2-684AF763CD5D}"/>
              </a:ext>
            </a:extLst>
          </p:cNvPr>
          <p:cNvPicPr>
            <a:picLocks noChangeAspect="1"/>
          </p:cNvPicPr>
          <p:nvPr/>
        </p:nvPicPr>
        <p:blipFill>
          <a:blip r:embed="rId4"/>
          <a:stretch>
            <a:fillRect/>
          </a:stretch>
        </p:blipFill>
        <p:spPr>
          <a:xfrm rot="3623620">
            <a:off x="8006714" y="-2586153"/>
            <a:ext cx="2162477" cy="1819529"/>
          </a:xfrm>
          <a:prstGeom prst="rect">
            <a:avLst/>
          </a:prstGeom>
        </p:spPr>
      </p:pic>
      <p:sp>
        <p:nvSpPr>
          <p:cNvPr id="8" name="TextBox 7">
            <a:extLst>
              <a:ext uri="{FF2B5EF4-FFF2-40B4-BE49-F238E27FC236}">
                <a16:creationId xmlns:a16="http://schemas.microsoft.com/office/drawing/2014/main" id="{C9C06BD1-9D26-A511-680E-38FBA5DB5FC7}"/>
              </a:ext>
            </a:extLst>
          </p:cNvPr>
          <p:cNvSpPr txBox="1"/>
          <p:nvPr/>
        </p:nvSpPr>
        <p:spPr>
          <a:xfrm>
            <a:off x="1466850" y="1967254"/>
            <a:ext cx="8839200" cy="3416320"/>
          </a:xfrm>
          <a:prstGeom prst="rect">
            <a:avLst/>
          </a:prstGeom>
          <a:noFill/>
        </p:spPr>
        <p:txBody>
          <a:bodyPr wrap="square">
            <a:spAutoFit/>
          </a:bodyPr>
          <a:lstStyle/>
          <a:p>
            <a:pPr algn="just"/>
            <a:r>
              <a:rPr lang="en-US" sz="1800" dirty="0">
                <a:solidFill>
                  <a:schemeClr val="bg1"/>
                </a:solidFill>
                <a:latin typeface="Times New Roman"/>
                <a:cs typeface="Times New Roman"/>
              </a:rPr>
              <a:t>A drastic increase can be seen in food waste. As per data given by Food and Agriculture Organization (</a:t>
            </a:r>
            <a:r>
              <a:rPr lang="en-US" sz="1800" dirty="0">
                <a:solidFill>
                  <a:schemeClr val="bg1"/>
                </a:solidFill>
                <a:latin typeface="Times New Roman"/>
                <a:cs typeface="Times New Roman"/>
                <a:hlinkClick r:id="rId5">
                  <a:extLst>
                    <a:ext uri="{A12FA001-AC4F-418D-AE19-62706E023703}">
                      <ahyp:hlinkClr xmlns:ahyp="http://schemas.microsoft.com/office/drawing/2018/hyperlinkcolor" val="tx"/>
                    </a:ext>
                  </a:extLst>
                </a:hlinkClick>
              </a:rPr>
              <a:t>http://www.fao.org/food-loss-and-food-waste/flw-data</a:t>
            </a:r>
            <a:r>
              <a:rPr lang="en-US" sz="1800" dirty="0">
                <a:solidFill>
                  <a:schemeClr val="bg1"/>
                </a:solidFill>
                <a:latin typeface="Times New Roman"/>
                <a:cs typeface="Times New Roman"/>
              </a:rPr>
              <a:t>), 1/3rd of food produced for human consumption is wasted globally, which accounts for almost 1.3 billion tons per year. On the other hand, also as per WHO 20% of the population face extreme food shortages. Hence there is a need to come up with a solution that can avoid food waste &amp; can help feed the needy.  This android-based Food Waste Management system can assist in collecting the leftover food from hotels &amp; restaurants to distribute among those in need. NGOs that are helping poor communities to battle against starvation &amp; malnutrition can raise a request for food supply from restaurants through this application. Once the request is accepted, the NGOs can collect the food from the restaurants for its distribution. In this way this android-based food waste management system will help restaurants to reduce food waste and will help in feeding the poor and needy people. </a:t>
            </a:r>
            <a:endParaRPr lang="en-GB" sz="1800" dirty="0">
              <a:solidFill>
                <a:schemeClr val="bg1"/>
              </a:solidFill>
              <a:latin typeface="Times New Roman"/>
              <a:cs typeface="Times New Roman"/>
            </a:endParaRPr>
          </a:p>
        </p:txBody>
      </p:sp>
    </p:spTree>
    <p:extLst>
      <p:ext uri="{BB962C8B-B14F-4D97-AF65-F5344CB8AC3E}">
        <p14:creationId xmlns:p14="http://schemas.microsoft.com/office/powerpoint/2010/main" val="2664800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Premium Photo | World map 3d render">
            <a:extLst>
              <a:ext uri="{FF2B5EF4-FFF2-40B4-BE49-F238E27FC236}">
                <a16:creationId xmlns:a16="http://schemas.microsoft.com/office/drawing/2014/main" id="{5D50E8D7-F488-F4F5-8A9A-A5BACA96D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31" y="0"/>
            <a:ext cx="1156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256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Premium Photo | World map 3d render">
            <a:extLst>
              <a:ext uri="{FF2B5EF4-FFF2-40B4-BE49-F238E27FC236}">
                <a16:creationId xmlns:a16="http://schemas.microsoft.com/office/drawing/2014/main" id="{5D50E8D7-F488-F4F5-8A9A-A5BACA96D8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322" t="46074" r="26625" b="39252"/>
          <a:stretch/>
        </p:blipFill>
        <p:spPr bwMode="auto">
          <a:xfrm>
            <a:off x="956470" y="5289"/>
            <a:ext cx="10279060" cy="68527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Marker">
            <a:extLst>
              <a:ext uri="{FF2B5EF4-FFF2-40B4-BE49-F238E27FC236}">
                <a16:creationId xmlns:a16="http://schemas.microsoft.com/office/drawing/2014/main" id="{0161D4B1-EAE0-1B53-B08E-3AF3BFD31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2912" y="-1193800"/>
            <a:ext cx="914400" cy="914400"/>
          </a:xfrm>
          <a:prstGeom prst="rect">
            <a:avLst/>
          </a:prstGeom>
        </p:spPr>
      </p:pic>
    </p:spTree>
    <p:extLst>
      <p:ext uri="{BB962C8B-B14F-4D97-AF65-F5344CB8AC3E}">
        <p14:creationId xmlns:p14="http://schemas.microsoft.com/office/powerpoint/2010/main" val="549311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951 0.01482 L 0.00951 0.62408 " pathEditMode="relative" rAng="0" ptsTypes="AA">
                                      <p:cBhvr>
                                        <p:cTn id="6" dur="2000" fill="hold"/>
                                        <p:tgtEl>
                                          <p:spTgt spid="3"/>
                                        </p:tgtEl>
                                        <p:attrNameLst>
                                          <p:attrName>ppt_x</p:attrName>
                                          <p:attrName>ppt_y</p:attrName>
                                        </p:attrNameLst>
                                      </p:cBhvr>
                                      <p:rCtr x="0" y="30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133</TotalTime>
  <Words>199</Words>
  <Application>Microsoft Office PowerPoint</Application>
  <PresentationFormat>Widescreen</PresentationFormat>
  <Paragraphs>9</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Bahnschrift SemiBold SemiConden</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parth choudhary</dc:creator>
  <cp:lastModifiedBy>parth choudhary</cp:lastModifiedBy>
  <cp:revision>7</cp:revision>
  <dcterms:created xsi:type="dcterms:W3CDTF">2023-02-07T15:34:38Z</dcterms:created>
  <dcterms:modified xsi:type="dcterms:W3CDTF">2023-02-08T08:12:19Z</dcterms:modified>
</cp:coreProperties>
</file>